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1195"/>
    <a:srgbClr val="0A9A11"/>
    <a:srgbClr val="F93D4A"/>
    <a:srgbClr val="FB2E05"/>
    <a:srgbClr val="FBF626"/>
    <a:srgbClr val="0DC3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24" autoAdjust="0"/>
  </p:normalViewPr>
  <p:slideViewPr>
    <p:cSldViewPr>
      <p:cViewPr>
        <p:scale>
          <a:sx n="70" d="100"/>
          <a:sy n="70" d="100"/>
        </p:scale>
        <p:origin x="-127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8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12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2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10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8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43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0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8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A88A-F0E6-4D88-9BA9-479B04FA7BD7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5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___________ Clase 801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10 de mayo del 2018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84: </a:t>
            </a:r>
            <a:r>
              <a:rPr lang="es-ES_tradnl" dirty="0" smtClean="0"/>
              <a:t>¿Compran la comida en un mercado?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markets</a:t>
            </a:r>
            <a:r>
              <a:rPr lang="es-ES_tradnl" i="1" dirty="0" smtClean="0">
                <a:solidFill>
                  <a:srgbClr val="7030A0"/>
                </a:solidFill>
              </a:rPr>
              <a:t> in </a:t>
            </a:r>
            <a:r>
              <a:rPr lang="es-ES_tradnl" i="1" dirty="0" err="1" smtClean="0">
                <a:solidFill>
                  <a:srgbClr val="7030A0"/>
                </a:solidFill>
              </a:rPr>
              <a:t>Latin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America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QUIZ:  </a:t>
            </a:r>
            <a:r>
              <a:rPr lang="es-ES_tradnl" dirty="0" smtClean="0"/>
              <a:t>COPIA y responde</a:t>
            </a:r>
          </a:p>
          <a:p>
            <a:pPr marL="0" indent="0">
              <a:buNone/>
            </a:pPr>
            <a:r>
              <a:rPr lang="es-ES_tradnl" dirty="0" smtClean="0"/>
              <a:t>1)¿Qué talla usas?</a:t>
            </a:r>
          </a:p>
          <a:p>
            <a:pPr marL="0" indent="0">
              <a:buNone/>
            </a:pPr>
            <a:r>
              <a:rPr lang="es-ES_tradnl" dirty="0" smtClean="0"/>
              <a:t>2) ¿Qué numero calzas?</a:t>
            </a:r>
          </a:p>
          <a:p>
            <a:pPr marL="0" indent="0">
              <a:buNone/>
            </a:pPr>
            <a:r>
              <a:rPr lang="es-ES_tradnl" dirty="0" smtClean="0"/>
              <a:t>3) En el centro comercial, ¿cuál es tu tienda favorita?</a:t>
            </a:r>
          </a:p>
          <a:p>
            <a:pPr marL="0" indent="0">
              <a:buNone/>
            </a:pPr>
            <a:r>
              <a:rPr lang="es-ES_tradnl" dirty="0" smtClean="0"/>
              <a:t>4)¿Qué color de camiseta llevas hoy?</a:t>
            </a:r>
            <a:endParaRPr lang="es-ES_tradnl" dirty="0" smtClean="0"/>
          </a:p>
          <a:p>
            <a:r>
              <a:rPr lang="es-ES_tradnl" dirty="0" smtClean="0"/>
              <a:t>En el paquete de SOPA DE LETRAS, completa </a:t>
            </a:r>
          </a:p>
          <a:p>
            <a:pPr lvl="1"/>
            <a:r>
              <a:rPr lang="es-ES_tradnl" dirty="0" smtClean="0"/>
              <a:t>El centro comercial y la ropa</a:t>
            </a:r>
          </a:p>
          <a:p>
            <a:r>
              <a:rPr lang="es-ES_tradnl" dirty="0" smtClean="0"/>
              <a:t>El centro comercial: Para conversar, ¿Cuánto cuesta?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256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8" t="4882" r="13324" b="16200"/>
          <a:stretch/>
        </p:blipFill>
        <p:spPr bwMode="auto">
          <a:xfrm>
            <a:off x="0" y="204716"/>
            <a:ext cx="9144000" cy="577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33800" y="1600200"/>
            <a:ext cx="2819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 stand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4600" y="1143000"/>
            <a:ext cx="2362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91200" y="35814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34200" y="3581400"/>
            <a:ext cx="1371600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96200" y="3957935"/>
            <a:ext cx="14097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vendors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4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9" t="-1445" r="14973" b="9878"/>
          <a:stretch/>
        </p:blipFill>
        <p:spPr bwMode="auto">
          <a:xfrm>
            <a:off x="0" y="122830"/>
            <a:ext cx="9253182" cy="669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2514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String beans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32721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Carrots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1103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Peppers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24339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Peas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4038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Corn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5943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Onions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719590"/>
            <a:ext cx="3429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 vegetable stand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514600" y="22098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95800" y="22098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90800" y="151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Legumes/ Vegetables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-5208" r="16252" b="1145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191518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 fruit stand/ fruit store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311973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grapes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791200"/>
            <a:ext cx="1143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_tradnl" b="1" smtClean="0"/>
              <a:t>Bananas / Guineos</a:t>
            </a:r>
            <a:endParaRPr lang="es-ES_tradnl" b="1"/>
          </a:p>
        </p:txBody>
      </p:sp>
      <p:sp>
        <p:nvSpPr>
          <p:cNvPr id="8" name="TextBox 7"/>
          <p:cNvSpPr txBox="1"/>
          <p:nvPr/>
        </p:nvSpPr>
        <p:spPr>
          <a:xfrm>
            <a:off x="381000" y="5405735"/>
            <a:ext cx="1600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bananas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15200" y="365313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apples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2810470"/>
            <a:ext cx="1524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pinapple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71486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orange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84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WORKBOOK:</a:t>
            </a:r>
          </a:p>
          <a:p>
            <a:r>
              <a:rPr lang="en-US" dirty="0" err="1"/>
              <a:t>Completa</a:t>
            </a:r>
            <a:r>
              <a:rPr lang="en-US" dirty="0"/>
              <a:t> 9.3-9.5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QUIZ 1/2: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9 </a:t>
            </a:r>
            <a:r>
              <a:rPr lang="en-US" dirty="0" smtClean="0"/>
              <a:t>is </a:t>
            </a:r>
            <a:r>
              <a:rPr lang="en-US" dirty="0" smtClean="0"/>
              <a:t>TOMORROW</a:t>
            </a:r>
            <a:endParaRPr lang="en-US" dirty="0" smtClean="0"/>
          </a:p>
          <a:p>
            <a:r>
              <a:rPr lang="en-US" dirty="0" smtClean="0"/>
              <a:t>Study vocabulary p. </a:t>
            </a:r>
            <a:r>
              <a:rPr lang="en-US" dirty="0" smtClean="0"/>
              <a:t>298-299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86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2479</TotalTime>
  <Words>136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___________ Clase 801 La fecha es el 10 de mayo del 2018</vt:lpstr>
      <vt:lpstr>PowerPoint Presentation</vt:lpstr>
      <vt:lpstr>PowerPoint Presentation</vt:lpstr>
      <vt:lpstr>PowerPoint Presentation</vt:lpstr>
      <vt:lpstr>Tarea # 84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9 IM La fecha es el 15 de marzo del 2013</dc:title>
  <dc:creator>Helen Zumaeta</dc:creator>
  <cp:lastModifiedBy>Helen Zumaeta</cp:lastModifiedBy>
  <cp:revision>49</cp:revision>
  <dcterms:created xsi:type="dcterms:W3CDTF">2013-03-15T13:39:09Z</dcterms:created>
  <dcterms:modified xsi:type="dcterms:W3CDTF">2018-05-10T21:07:22Z</dcterms:modified>
</cp:coreProperties>
</file>